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C26A0D-B379-4CAA-F350-65EF7501F40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092A534-D148-9910-F694-A4CB6F6B5D8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CB67FC-EED2-DCDB-DB0A-D0CF1ED879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2ED98-2E12-4F0A-8687-166D093270CE}" type="datetimeFigureOut">
              <a:rPr lang="en-IN" smtClean="0"/>
              <a:t>09-07-2024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98AC40-80DA-99D2-5EF7-AB1B15E1E7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918EF8-70E7-B92D-3029-6A81EE8408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D1B97-9A0A-4A7F-B72C-4E2AC68C5135}" type="slidenum">
              <a:rPr lang="en-IN" smtClean="0"/>
              <a:t>‹#›</a:t>
            </a:fld>
            <a:endParaRPr lang="en-IN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A4B6B246-4D1E-3661-64AC-E2DA76FCC1CA}"/>
              </a:ext>
            </a:extLst>
          </p:cNvPr>
          <p:cNvGrpSpPr/>
          <p:nvPr userDrawn="1"/>
        </p:nvGrpSpPr>
        <p:grpSpPr>
          <a:xfrm>
            <a:off x="9469314" y="230188"/>
            <a:ext cx="2611775" cy="1062281"/>
            <a:chOff x="9272358" y="230188"/>
            <a:chExt cx="2755979" cy="1149936"/>
          </a:xfrm>
        </p:grpSpPr>
        <p:pic>
          <p:nvPicPr>
            <p:cNvPr id="7" name="Content Placeholder 5">
              <a:extLst>
                <a:ext uri="{FF2B5EF4-FFF2-40B4-BE49-F238E27FC236}">
                  <a16:creationId xmlns:a16="http://schemas.microsoft.com/office/drawing/2014/main" id="{4FC30A65-9F15-72E7-F9FD-F398213FBE2C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272358" y="230188"/>
              <a:ext cx="1149936" cy="1149936"/>
            </a:xfrm>
            <a:prstGeom prst="rect">
              <a:avLst/>
            </a:prstGeom>
          </p:spPr>
        </p:pic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97532F37-BEBB-29C1-C189-2EF88480CD5B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>
              <a:off x="10525628" y="285768"/>
              <a:ext cx="1502709" cy="1038775"/>
            </a:xfrm>
            <a:prstGeom prst="rect">
              <a:avLst/>
            </a:prstGeom>
          </p:spPr>
        </p:pic>
      </p:grpSp>
      <p:pic>
        <p:nvPicPr>
          <p:cNvPr id="9" name="Picture 8">
            <a:extLst>
              <a:ext uri="{FF2B5EF4-FFF2-40B4-BE49-F238E27FC236}">
                <a16:creationId xmlns:a16="http://schemas.microsoft.com/office/drawing/2014/main" id="{E7310EAF-5A54-9BC0-4A1D-19E493E42ED7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29078" y="5951903"/>
            <a:ext cx="1766928" cy="7488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11289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304893-A278-E4D9-D25A-BE61B38FBA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9FFD597-A964-29D1-6B16-310AD75C277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43C00D-3AA2-516F-EC46-5ABE78C977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2ED98-2E12-4F0A-8687-166D093270CE}" type="datetimeFigureOut">
              <a:rPr lang="en-IN" smtClean="0"/>
              <a:t>09-07-2024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6946C1-0B0A-0FDF-580D-BB3BE1C0DB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27B34E-9838-3D3C-579C-33C96EDBFE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D1B97-9A0A-4A7F-B72C-4E2AC68C5135}" type="slidenum">
              <a:rPr lang="en-IN" smtClean="0"/>
              <a:t>‹#›</a:t>
            </a:fld>
            <a:endParaRPr lang="en-IN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3E9A2E46-CAC1-D984-2025-246B4D5CE0DE}"/>
              </a:ext>
            </a:extLst>
          </p:cNvPr>
          <p:cNvGrpSpPr/>
          <p:nvPr userDrawn="1"/>
        </p:nvGrpSpPr>
        <p:grpSpPr>
          <a:xfrm>
            <a:off x="9469314" y="230188"/>
            <a:ext cx="2611775" cy="1062281"/>
            <a:chOff x="9272358" y="230188"/>
            <a:chExt cx="2755979" cy="1149936"/>
          </a:xfrm>
        </p:grpSpPr>
        <p:pic>
          <p:nvPicPr>
            <p:cNvPr id="8" name="Content Placeholder 5">
              <a:extLst>
                <a:ext uri="{FF2B5EF4-FFF2-40B4-BE49-F238E27FC236}">
                  <a16:creationId xmlns:a16="http://schemas.microsoft.com/office/drawing/2014/main" id="{F71F2E66-7272-F3F8-3FEE-1E10326E4BC2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272358" y="230188"/>
              <a:ext cx="1149936" cy="1149936"/>
            </a:xfrm>
            <a:prstGeom prst="rect">
              <a:avLst/>
            </a:prstGeom>
          </p:spPr>
        </p:pic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id="{0F9312FB-5F93-3AB4-3802-F6805E91B3B8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>
              <a:off x="10525628" y="285768"/>
              <a:ext cx="1502709" cy="1038775"/>
            </a:xfrm>
            <a:prstGeom prst="rect">
              <a:avLst/>
            </a:prstGeom>
          </p:spPr>
        </p:pic>
      </p:grpSp>
      <p:pic>
        <p:nvPicPr>
          <p:cNvPr id="10" name="Picture 9">
            <a:extLst>
              <a:ext uri="{FF2B5EF4-FFF2-40B4-BE49-F238E27FC236}">
                <a16:creationId xmlns:a16="http://schemas.microsoft.com/office/drawing/2014/main" id="{EB85EC29-A464-C11D-B729-3BDDB04CDF69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29078" y="5951903"/>
            <a:ext cx="1766928" cy="7488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82571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5944050-2BE2-9B36-02F1-56921D4B588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1F9CDF6-780B-9EE2-EFF1-0438627195A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B66D1D-5067-FCED-D038-5873B47FC3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2ED98-2E12-4F0A-8687-166D093270CE}" type="datetimeFigureOut">
              <a:rPr lang="en-IN" smtClean="0"/>
              <a:t>09-07-2024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2DBF92-ADEE-ADD1-BFE1-32995C09CB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EEA8A9-14A7-8778-D586-3A322E3B8E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D1B97-9A0A-4A7F-B72C-4E2AC68C5135}" type="slidenum">
              <a:rPr lang="en-IN" smtClean="0"/>
              <a:t>‹#›</a:t>
            </a:fld>
            <a:endParaRPr lang="en-IN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3E289FBF-FD08-1274-D9D4-49EDC2F4F379}"/>
              </a:ext>
            </a:extLst>
          </p:cNvPr>
          <p:cNvGrpSpPr/>
          <p:nvPr userDrawn="1"/>
        </p:nvGrpSpPr>
        <p:grpSpPr>
          <a:xfrm>
            <a:off x="9469314" y="230188"/>
            <a:ext cx="2611775" cy="1062281"/>
            <a:chOff x="9272358" y="230188"/>
            <a:chExt cx="2755979" cy="1149936"/>
          </a:xfrm>
        </p:grpSpPr>
        <p:pic>
          <p:nvPicPr>
            <p:cNvPr id="8" name="Content Placeholder 5">
              <a:extLst>
                <a:ext uri="{FF2B5EF4-FFF2-40B4-BE49-F238E27FC236}">
                  <a16:creationId xmlns:a16="http://schemas.microsoft.com/office/drawing/2014/main" id="{9BCD0287-AFDB-D5C5-C9E9-6E797E9798A2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272358" y="230188"/>
              <a:ext cx="1149936" cy="1149936"/>
            </a:xfrm>
            <a:prstGeom prst="rect">
              <a:avLst/>
            </a:prstGeom>
          </p:spPr>
        </p:pic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id="{BF810268-988A-9371-6DE7-16A7E56114FB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>
              <a:off x="10525628" y="285768"/>
              <a:ext cx="1502709" cy="1038775"/>
            </a:xfrm>
            <a:prstGeom prst="rect">
              <a:avLst/>
            </a:prstGeom>
          </p:spPr>
        </p:pic>
      </p:grpSp>
      <p:pic>
        <p:nvPicPr>
          <p:cNvPr id="10" name="Picture 9">
            <a:extLst>
              <a:ext uri="{FF2B5EF4-FFF2-40B4-BE49-F238E27FC236}">
                <a16:creationId xmlns:a16="http://schemas.microsoft.com/office/drawing/2014/main" id="{7CD469AC-03B1-402D-E695-F7FAE8835A56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29078" y="5951903"/>
            <a:ext cx="1766928" cy="7488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22654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0C65A8-714B-36F6-5E12-60701CCD9B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AE6F30-0AD5-55C5-EA0B-29420D7EEF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B85BC7-0CEB-38D1-A5E1-66B4AC6C08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2ED98-2E12-4F0A-8687-166D093270CE}" type="datetimeFigureOut">
              <a:rPr lang="en-IN" smtClean="0"/>
              <a:t>09-07-2024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22D332-29A1-1001-E2E5-24D859C531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A6FD9B-9015-1E85-98F8-2F7035D494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D1B97-9A0A-4A7F-B72C-4E2AC68C5135}" type="slidenum">
              <a:rPr lang="en-IN" smtClean="0"/>
              <a:t>‹#›</a:t>
            </a:fld>
            <a:endParaRPr lang="en-IN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3E32E387-7A66-FACB-FE7E-F3D196A973FB}"/>
              </a:ext>
            </a:extLst>
          </p:cNvPr>
          <p:cNvGrpSpPr/>
          <p:nvPr userDrawn="1"/>
        </p:nvGrpSpPr>
        <p:grpSpPr>
          <a:xfrm>
            <a:off x="9469314" y="230188"/>
            <a:ext cx="2611775" cy="1062281"/>
            <a:chOff x="9272358" y="230188"/>
            <a:chExt cx="2755979" cy="1149936"/>
          </a:xfrm>
        </p:grpSpPr>
        <p:pic>
          <p:nvPicPr>
            <p:cNvPr id="8" name="Content Placeholder 5">
              <a:extLst>
                <a:ext uri="{FF2B5EF4-FFF2-40B4-BE49-F238E27FC236}">
                  <a16:creationId xmlns:a16="http://schemas.microsoft.com/office/drawing/2014/main" id="{58EA8F85-7391-3EC1-281C-02E14AF596FF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272358" y="230188"/>
              <a:ext cx="1149936" cy="1149936"/>
            </a:xfrm>
            <a:prstGeom prst="rect">
              <a:avLst/>
            </a:prstGeom>
          </p:spPr>
        </p:pic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id="{9DB6F958-E9E3-287D-A61F-736879974E82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>
              <a:off x="10525628" y="285768"/>
              <a:ext cx="1502709" cy="1038775"/>
            </a:xfrm>
            <a:prstGeom prst="rect">
              <a:avLst/>
            </a:prstGeom>
          </p:spPr>
        </p:pic>
      </p:grpSp>
      <p:pic>
        <p:nvPicPr>
          <p:cNvPr id="10" name="Picture 9">
            <a:extLst>
              <a:ext uri="{FF2B5EF4-FFF2-40B4-BE49-F238E27FC236}">
                <a16:creationId xmlns:a16="http://schemas.microsoft.com/office/drawing/2014/main" id="{D5BB2BED-287A-AF81-8CF9-125AD7E99D5D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29078" y="5951903"/>
            <a:ext cx="1766928" cy="7488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66775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5F1953-C986-8F2E-DF8F-A9544A4F8E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4E214BF-1A3A-6AF3-C6C1-B75C9E148D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25292F-8D6A-FC7D-E366-B3719A1CB6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2ED98-2E12-4F0A-8687-166D093270CE}" type="datetimeFigureOut">
              <a:rPr lang="en-IN" smtClean="0"/>
              <a:t>09-07-2024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F15278-401F-A463-D92F-900C91C430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D69D04-750C-20FC-BA96-8E557FEA3A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D1B97-9A0A-4A7F-B72C-4E2AC68C5135}" type="slidenum">
              <a:rPr lang="en-IN" smtClean="0"/>
              <a:t>‹#›</a:t>
            </a:fld>
            <a:endParaRPr lang="en-IN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61C2B16C-87C2-142D-B2AC-FBF8C00C44A4}"/>
              </a:ext>
            </a:extLst>
          </p:cNvPr>
          <p:cNvGrpSpPr/>
          <p:nvPr userDrawn="1"/>
        </p:nvGrpSpPr>
        <p:grpSpPr>
          <a:xfrm>
            <a:off x="9469314" y="230188"/>
            <a:ext cx="2611775" cy="1062281"/>
            <a:chOff x="9272358" y="230188"/>
            <a:chExt cx="2755979" cy="1149936"/>
          </a:xfrm>
        </p:grpSpPr>
        <p:pic>
          <p:nvPicPr>
            <p:cNvPr id="8" name="Content Placeholder 5">
              <a:extLst>
                <a:ext uri="{FF2B5EF4-FFF2-40B4-BE49-F238E27FC236}">
                  <a16:creationId xmlns:a16="http://schemas.microsoft.com/office/drawing/2014/main" id="{FBFC1DB6-9C8A-FAA6-A058-AF875ADC0060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272358" y="230188"/>
              <a:ext cx="1149936" cy="1149936"/>
            </a:xfrm>
            <a:prstGeom prst="rect">
              <a:avLst/>
            </a:prstGeom>
          </p:spPr>
        </p:pic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id="{048AE76C-4183-80D3-CE74-4E29F17E6B58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>
              <a:off x="10525628" y="285768"/>
              <a:ext cx="1502709" cy="1038775"/>
            </a:xfrm>
            <a:prstGeom prst="rect">
              <a:avLst/>
            </a:prstGeom>
          </p:spPr>
        </p:pic>
      </p:grpSp>
      <p:pic>
        <p:nvPicPr>
          <p:cNvPr id="10" name="Picture 9">
            <a:extLst>
              <a:ext uri="{FF2B5EF4-FFF2-40B4-BE49-F238E27FC236}">
                <a16:creationId xmlns:a16="http://schemas.microsoft.com/office/drawing/2014/main" id="{FC964017-79CC-F0F4-1F40-A4F286E35DE7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29078" y="5951903"/>
            <a:ext cx="1766928" cy="7488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9049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3D6696-AEC6-2667-66CA-04F52CB9AC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A76FA1-A351-F08A-70CD-E58E5F21C2C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F8E7DB6-0C7F-ED34-5026-2FAE417122E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ABA1095-467C-DB4D-4722-5785858E7D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2ED98-2E12-4F0A-8687-166D093270CE}" type="datetimeFigureOut">
              <a:rPr lang="en-IN" smtClean="0"/>
              <a:t>09-07-2024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BE4C257-7C4A-98E9-D667-EAF660E977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D0070F9-8258-95A4-4E77-626B489EB7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D1B97-9A0A-4A7F-B72C-4E2AC68C5135}" type="slidenum">
              <a:rPr lang="en-IN" smtClean="0"/>
              <a:t>‹#›</a:t>
            </a:fld>
            <a:endParaRPr lang="en-IN"/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905B09C3-F279-776C-E541-38B9820AE31C}"/>
              </a:ext>
            </a:extLst>
          </p:cNvPr>
          <p:cNvGrpSpPr/>
          <p:nvPr userDrawn="1"/>
        </p:nvGrpSpPr>
        <p:grpSpPr>
          <a:xfrm>
            <a:off x="9469314" y="230188"/>
            <a:ext cx="2611775" cy="1062281"/>
            <a:chOff x="9272358" y="230188"/>
            <a:chExt cx="2755979" cy="1149936"/>
          </a:xfrm>
        </p:grpSpPr>
        <p:pic>
          <p:nvPicPr>
            <p:cNvPr id="9" name="Content Placeholder 5">
              <a:extLst>
                <a:ext uri="{FF2B5EF4-FFF2-40B4-BE49-F238E27FC236}">
                  <a16:creationId xmlns:a16="http://schemas.microsoft.com/office/drawing/2014/main" id="{11CCC98A-569F-63FE-B556-915532B75F71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272358" y="230188"/>
              <a:ext cx="1149936" cy="1149936"/>
            </a:xfrm>
            <a:prstGeom prst="rect">
              <a:avLst/>
            </a:prstGeom>
          </p:spPr>
        </p:pic>
        <p:pic>
          <p:nvPicPr>
            <p:cNvPr id="10" name="Picture 9">
              <a:extLst>
                <a:ext uri="{FF2B5EF4-FFF2-40B4-BE49-F238E27FC236}">
                  <a16:creationId xmlns:a16="http://schemas.microsoft.com/office/drawing/2014/main" id="{5B63365A-C898-CB03-FB7B-834E28F4FA27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>
              <a:off x="10525628" y="285768"/>
              <a:ext cx="1502709" cy="1038775"/>
            </a:xfrm>
            <a:prstGeom prst="rect">
              <a:avLst/>
            </a:prstGeom>
          </p:spPr>
        </p:pic>
      </p:grpSp>
      <p:pic>
        <p:nvPicPr>
          <p:cNvPr id="11" name="Picture 10">
            <a:extLst>
              <a:ext uri="{FF2B5EF4-FFF2-40B4-BE49-F238E27FC236}">
                <a16:creationId xmlns:a16="http://schemas.microsoft.com/office/drawing/2014/main" id="{358A2C7E-8E88-873F-B120-6ED571F48AEC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29078" y="5951903"/>
            <a:ext cx="1766928" cy="7488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75971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B1626E-FA39-8A8C-5744-98BC7B5973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0A13B94-A246-A90C-D35D-91DC4D6B2A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8E0973C-4C49-97BC-0976-026D9990050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57B2F7C-A9E1-CEEC-BC35-BE76E5442F9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B77BCAB-4D40-71DC-8E15-7CFE1B16744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38E75E1-52FD-7366-1DE3-B11245FAFB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2ED98-2E12-4F0A-8687-166D093270CE}" type="datetimeFigureOut">
              <a:rPr lang="en-IN" smtClean="0"/>
              <a:t>09-07-2024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1B3A1C4-66CA-BEC9-9394-DDDD2D17D3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23C6DD2-C8D1-D4A8-E6D1-18BC5ABBB0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D1B97-9A0A-4A7F-B72C-4E2AC68C5135}" type="slidenum">
              <a:rPr lang="en-IN" smtClean="0"/>
              <a:t>‹#›</a:t>
            </a:fld>
            <a:endParaRPr lang="en-IN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47C3F7D4-771F-C74B-367A-1376FA4A0011}"/>
              </a:ext>
            </a:extLst>
          </p:cNvPr>
          <p:cNvGrpSpPr/>
          <p:nvPr userDrawn="1"/>
        </p:nvGrpSpPr>
        <p:grpSpPr>
          <a:xfrm>
            <a:off x="9469314" y="230188"/>
            <a:ext cx="2611775" cy="1062281"/>
            <a:chOff x="9272358" y="230188"/>
            <a:chExt cx="2755979" cy="1149936"/>
          </a:xfrm>
        </p:grpSpPr>
        <p:pic>
          <p:nvPicPr>
            <p:cNvPr id="11" name="Content Placeholder 5">
              <a:extLst>
                <a:ext uri="{FF2B5EF4-FFF2-40B4-BE49-F238E27FC236}">
                  <a16:creationId xmlns:a16="http://schemas.microsoft.com/office/drawing/2014/main" id="{682383F2-210C-A7C7-DD5C-5C9FBA2064A8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272358" y="230188"/>
              <a:ext cx="1149936" cy="1149936"/>
            </a:xfrm>
            <a:prstGeom prst="rect">
              <a:avLst/>
            </a:prstGeom>
          </p:spPr>
        </p:pic>
        <p:pic>
          <p:nvPicPr>
            <p:cNvPr id="12" name="Picture 11">
              <a:extLst>
                <a:ext uri="{FF2B5EF4-FFF2-40B4-BE49-F238E27FC236}">
                  <a16:creationId xmlns:a16="http://schemas.microsoft.com/office/drawing/2014/main" id="{FAC1DC4E-1275-324C-94D6-00C15E75B22C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>
              <a:off x="10525628" y="285768"/>
              <a:ext cx="1502709" cy="1038775"/>
            </a:xfrm>
            <a:prstGeom prst="rect">
              <a:avLst/>
            </a:prstGeom>
          </p:spPr>
        </p:pic>
      </p:grpSp>
      <p:pic>
        <p:nvPicPr>
          <p:cNvPr id="13" name="Picture 12">
            <a:extLst>
              <a:ext uri="{FF2B5EF4-FFF2-40B4-BE49-F238E27FC236}">
                <a16:creationId xmlns:a16="http://schemas.microsoft.com/office/drawing/2014/main" id="{56532665-8DC7-CCC2-0163-C3AA3D8D0781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29078" y="5951903"/>
            <a:ext cx="1766928" cy="7488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99501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D20AD2-6948-8978-23AF-F9141238DF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DB2A9AE-3D3A-25F7-84F9-E7097EBCA3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2ED98-2E12-4F0A-8687-166D093270CE}" type="datetimeFigureOut">
              <a:rPr lang="en-IN" smtClean="0"/>
              <a:t>09-07-2024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15BA897-7323-D1B9-C0DA-8C44D86D38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65D848B-434F-4A77-1640-A2A19AF233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D1B97-9A0A-4A7F-B72C-4E2AC68C5135}" type="slidenum">
              <a:rPr lang="en-IN" smtClean="0"/>
              <a:t>‹#›</a:t>
            </a:fld>
            <a:endParaRPr lang="en-IN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AE783A7A-EEB6-8735-F792-F0C91E15DB66}"/>
              </a:ext>
            </a:extLst>
          </p:cNvPr>
          <p:cNvGrpSpPr/>
          <p:nvPr userDrawn="1"/>
        </p:nvGrpSpPr>
        <p:grpSpPr>
          <a:xfrm>
            <a:off x="9469314" y="230188"/>
            <a:ext cx="2611775" cy="1062281"/>
            <a:chOff x="9272358" y="230188"/>
            <a:chExt cx="2755979" cy="1149936"/>
          </a:xfrm>
        </p:grpSpPr>
        <p:pic>
          <p:nvPicPr>
            <p:cNvPr id="7" name="Content Placeholder 5">
              <a:extLst>
                <a:ext uri="{FF2B5EF4-FFF2-40B4-BE49-F238E27FC236}">
                  <a16:creationId xmlns:a16="http://schemas.microsoft.com/office/drawing/2014/main" id="{6766130A-B36D-693F-C120-047A4B45BCAE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272358" y="230188"/>
              <a:ext cx="1149936" cy="1149936"/>
            </a:xfrm>
            <a:prstGeom prst="rect">
              <a:avLst/>
            </a:prstGeom>
          </p:spPr>
        </p:pic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8CD6B880-9408-D4F9-FBC3-F23BE806B40F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>
              <a:off x="10525628" y="285768"/>
              <a:ext cx="1502709" cy="1038775"/>
            </a:xfrm>
            <a:prstGeom prst="rect">
              <a:avLst/>
            </a:prstGeom>
          </p:spPr>
        </p:pic>
      </p:grpSp>
      <p:pic>
        <p:nvPicPr>
          <p:cNvPr id="9" name="Picture 8">
            <a:extLst>
              <a:ext uri="{FF2B5EF4-FFF2-40B4-BE49-F238E27FC236}">
                <a16:creationId xmlns:a16="http://schemas.microsoft.com/office/drawing/2014/main" id="{69509063-E4E9-214E-619B-FADD91A2B563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29078" y="5951903"/>
            <a:ext cx="1766928" cy="7488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19366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9701077-FFEF-D16D-C225-2D1517553A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2ED98-2E12-4F0A-8687-166D093270CE}" type="datetimeFigureOut">
              <a:rPr lang="en-IN" smtClean="0"/>
              <a:t>09-07-2024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35C9C7D-A059-F154-1467-8DB1D023D5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7CF5589-95F0-8F39-EE2F-A3B5C723A9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D1B97-9A0A-4A7F-B72C-4E2AC68C5135}" type="slidenum">
              <a:rPr lang="en-IN" smtClean="0"/>
              <a:t>‹#›</a:t>
            </a:fld>
            <a:endParaRPr lang="en-IN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E4DDB0F9-9A24-8B91-694E-BEAABC856462}"/>
              </a:ext>
            </a:extLst>
          </p:cNvPr>
          <p:cNvGrpSpPr/>
          <p:nvPr userDrawn="1"/>
        </p:nvGrpSpPr>
        <p:grpSpPr>
          <a:xfrm>
            <a:off x="9469314" y="230188"/>
            <a:ext cx="2611775" cy="1062281"/>
            <a:chOff x="9272358" y="230188"/>
            <a:chExt cx="2755979" cy="1149936"/>
          </a:xfrm>
        </p:grpSpPr>
        <p:pic>
          <p:nvPicPr>
            <p:cNvPr id="6" name="Content Placeholder 5">
              <a:extLst>
                <a:ext uri="{FF2B5EF4-FFF2-40B4-BE49-F238E27FC236}">
                  <a16:creationId xmlns:a16="http://schemas.microsoft.com/office/drawing/2014/main" id="{02B09D6B-B07E-B320-6893-47F708FD1EEE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272358" y="230188"/>
              <a:ext cx="1149936" cy="1149936"/>
            </a:xfrm>
            <a:prstGeom prst="rect">
              <a:avLst/>
            </a:prstGeom>
          </p:spPr>
        </p:pic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EFF9DC73-8172-19F8-F65E-72BFFB3A7883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>
              <a:off x="10525628" y="285768"/>
              <a:ext cx="1502709" cy="1038775"/>
            </a:xfrm>
            <a:prstGeom prst="rect">
              <a:avLst/>
            </a:prstGeom>
          </p:spPr>
        </p:pic>
      </p:grpSp>
      <p:pic>
        <p:nvPicPr>
          <p:cNvPr id="8" name="Picture 7">
            <a:extLst>
              <a:ext uri="{FF2B5EF4-FFF2-40B4-BE49-F238E27FC236}">
                <a16:creationId xmlns:a16="http://schemas.microsoft.com/office/drawing/2014/main" id="{C7F49553-517F-B770-FD37-C6DA5BE889DE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29078" y="5951903"/>
            <a:ext cx="1766928" cy="7488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0040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1D8F6C-6BCB-AEE1-03A9-4DC56E22F4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A36154-73D7-ADD1-5842-0E5644FF32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602E2FF-80C1-1F95-847B-107151EFBEF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B5A3879-AABA-D6EA-36C6-119024817F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2ED98-2E12-4F0A-8687-166D093270CE}" type="datetimeFigureOut">
              <a:rPr lang="en-IN" smtClean="0"/>
              <a:t>09-07-2024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AB96356-35C1-39F8-3403-6B89FABB38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B7129A5-58DD-EE3C-1DA9-F6CD17A514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D1B97-9A0A-4A7F-B72C-4E2AC68C5135}" type="slidenum">
              <a:rPr lang="en-IN" smtClean="0"/>
              <a:t>‹#›</a:t>
            </a:fld>
            <a:endParaRPr lang="en-IN"/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96FFF77B-EFF5-B467-E706-83974E3CDCC4}"/>
              </a:ext>
            </a:extLst>
          </p:cNvPr>
          <p:cNvGrpSpPr/>
          <p:nvPr userDrawn="1"/>
        </p:nvGrpSpPr>
        <p:grpSpPr>
          <a:xfrm>
            <a:off x="9469314" y="230188"/>
            <a:ext cx="2611775" cy="1062281"/>
            <a:chOff x="9272358" y="230188"/>
            <a:chExt cx="2755979" cy="1149936"/>
          </a:xfrm>
        </p:grpSpPr>
        <p:pic>
          <p:nvPicPr>
            <p:cNvPr id="9" name="Content Placeholder 5">
              <a:extLst>
                <a:ext uri="{FF2B5EF4-FFF2-40B4-BE49-F238E27FC236}">
                  <a16:creationId xmlns:a16="http://schemas.microsoft.com/office/drawing/2014/main" id="{264F8A35-7A67-0320-BE03-17E87194F77B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272358" y="230188"/>
              <a:ext cx="1149936" cy="1149936"/>
            </a:xfrm>
            <a:prstGeom prst="rect">
              <a:avLst/>
            </a:prstGeom>
          </p:spPr>
        </p:pic>
        <p:pic>
          <p:nvPicPr>
            <p:cNvPr id="10" name="Picture 9">
              <a:extLst>
                <a:ext uri="{FF2B5EF4-FFF2-40B4-BE49-F238E27FC236}">
                  <a16:creationId xmlns:a16="http://schemas.microsoft.com/office/drawing/2014/main" id="{11B48EBA-C0F4-9B47-A5D2-9701DB866F0F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>
              <a:off x="10525628" y="285768"/>
              <a:ext cx="1502709" cy="1038775"/>
            </a:xfrm>
            <a:prstGeom prst="rect">
              <a:avLst/>
            </a:prstGeom>
          </p:spPr>
        </p:pic>
      </p:grpSp>
      <p:pic>
        <p:nvPicPr>
          <p:cNvPr id="11" name="Picture 10">
            <a:extLst>
              <a:ext uri="{FF2B5EF4-FFF2-40B4-BE49-F238E27FC236}">
                <a16:creationId xmlns:a16="http://schemas.microsoft.com/office/drawing/2014/main" id="{351DEECD-313B-9CB9-09A8-A3173021C890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29078" y="5951903"/>
            <a:ext cx="1766928" cy="7488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29964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5DB1BC-BA14-8A84-D425-BAD453AE63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D072665-191F-4AE3-2CF8-B6BFD5681F3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82E22F4-F21B-63A9-F40F-55FCE1B68FD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4C5AAB-F103-1AEF-2878-964D29B54C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2ED98-2E12-4F0A-8687-166D093270CE}" type="datetimeFigureOut">
              <a:rPr lang="en-IN" smtClean="0"/>
              <a:t>09-07-2024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6320708-45E5-497A-8F74-36B38BD53C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AA88D49-52C1-461E-A19A-BF95BAF645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D1B97-9A0A-4A7F-B72C-4E2AC68C5135}" type="slidenum">
              <a:rPr lang="en-IN" smtClean="0"/>
              <a:t>‹#›</a:t>
            </a:fld>
            <a:endParaRPr lang="en-IN"/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476CB93D-C06F-C312-E879-818164346C20}"/>
              </a:ext>
            </a:extLst>
          </p:cNvPr>
          <p:cNvGrpSpPr/>
          <p:nvPr userDrawn="1"/>
        </p:nvGrpSpPr>
        <p:grpSpPr>
          <a:xfrm>
            <a:off x="9469314" y="230188"/>
            <a:ext cx="2611775" cy="1062281"/>
            <a:chOff x="9272358" y="230188"/>
            <a:chExt cx="2755979" cy="1149936"/>
          </a:xfrm>
        </p:grpSpPr>
        <p:pic>
          <p:nvPicPr>
            <p:cNvPr id="9" name="Content Placeholder 5">
              <a:extLst>
                <a:ext uri="{FF2B5EF4-FFF2-40B4-BE49-F238E27FC236}">
                  <a16:creationId xmlns:a16="http://schemas.microsoft.com/office/drawing/2014/main" id="{1E64E37F-F089-A113-2905-0FF31A902127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272358" y="230188"/>
              <a:ext cx="1149936" cy="1149936"/>
            </a:xfrm>
            <a:prstGeom prst="rect">
              <a:avLst/>
            </a:prstGeom>
          </p:spPr>
        </p:pic>
        <p:pic>
          <p:nvPicPr>
            <p:cNvPr id="10" name="Picture 9">
              <a:extLst>
                <a:ext uri="{FF2B5EF4-FFF2-40B4-BE49-F238E27FC236}">
                  <a16:creationId xmlns:a16="http://schemas.microsoft.com/office/drawing/2014/main" id="{0FA62776-C514-5F81-8286-F8FC3C9DA2BF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>
              <a:off x="10525628" y="285768"/>
              <a:ext cx="1502709" cy="1038775"/>
            </a:xfrm>
            <a:prstGeom prst="rect">
              <a:avLst/>
            </a:prstGeom>
          </p:spPr>
        </p:pic>
      </p:grpSp>
      <p:pic>
        <p:nvPicPr>
          <p:cNvPr id="11" name="Picture 10">
            <a:extLst>
              <a:ext uri="{FF2B5EF4-FFF2-40B4-BE49-F238E27FC236}">
                <a16:creationId xmlns:a16="http://schemas.microsoft.com/office/drawing/2014/main" id="{64816D21-6885-6C91-631D-73524B7ECE25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29078" y="5951903"/>
            <a:ext cx="1766928" cy="7488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87465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7A3DBBC-AED9-092C-50BF-115E20C410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287D774-5CD3-43BD-1890-CC80743653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708C73-B362-0040-4056-331B14ACED3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C2ED98-2E12-4F0A-8687-166D093270CE}" type="datetimeFigureOut">
              <a:rPr lang="en-IN" smtClean="0"/>
              <a:t>09-07-2024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9AE0A6-0B08-C40D-23E5-552D9E6EDB5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273749-5DE7-5FAE-DB50-FCFA76C64AE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4D1B97-9A0A-4A7F-B72C-4E2AC68C513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08649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D75D79-FED4-6F37-51DE-5B7D3E96EBF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IN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0CAB5A8-5354-6D0C-8A34-FE80D915AE6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Subtitle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6368870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1702A9-D81C-E12A-2D0C-24C27CEA7C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F6309A-690E-7B85-ADDA-D3BBDFA65D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489068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BFFCFB-6B8D-157C-CDFC-D6CB7CCC21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4F261D-1907-C04E-0B8F-B367B70F70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884928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E34D5F-69F0-159D-0F50-06C6D76F90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E7579C-CF87-1907-A09C-25B865009B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177605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43961D-B0FE-0522-A45B-852B5628D7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0B681A-C8C8-E983-CE76-548A9663C0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5513960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DAF86E-E8F8-E451-D579-953FE09159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95A600-6E3B-C23E-FEBB-6E81A5724D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045645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A8F277-B84F-DAF3-7BA9-39DE396E56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E2CA33-024B-2471-FB9C-5D4C76F52F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490845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090354-918E-033A-38B3-615B37A09D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37D624-3D81-2FF1-1973-DCF69AACC1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681520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</Words>
  <Application>Microsoft Office PowerPoint</Application>
  <PresentationFormat>Widescreen</PresentationFormat>
  <Paragraphs>2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Title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Medical Education</dc:creator>
  <cp:lastModifiedBy>Medical Education</cp:lastModifiedBy>
  <cp:revision>1</cp:revision>
  <dcterms:created xsi:type="dcterms:W3CDTF">2024-07-09T10:11:35Z</dcterms:created>
  <dcterms:modified xsi:type="dcterms:W3CDTF">2024-07-09T10:13:28Z</dcterms:modified>
</cp:coreProperties>
</file>